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0" r:id="rId2"/>
    <p:sldId id="281" r:id="rId3"/>
    <p:sldId id="257" r:id="rId4"/>
    <p:sldId id="266" r:id="rId5"/>
    <p:sldId id="261" r:id="rId6"/>
    <p:sldId id="263" r:id="rId7"/>
    <p:sldId id="262" r:id="rId8"/>
    <p:sldId id="265" r:id="rId9"/>
    <p:sldId id="268" r:id="rId10"/>
    <p:sldId id="274" r:id="rId11"/>
    <p:sldId id="269" r:id="rId12"/>
    <p:sldId id="270" r:id="rId13"/>
    <p:sldId id="271" r:id="rId14"/>
    <p:sldId id="273" r:id="rId15"/>
    <p:sldId id="275" r:id="rId16"/>
    <p:sldId id="276" r:id="rId17"/>
    <p:sldId id="278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8FE6BA-0058-4B91-8846-671080E1B5E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0313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56F-C031-416C-AA8A-CB955377CC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4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AD-E69C-4610-91E1-6C5D85778C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75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C1AA-8015-430E-AC04-04B5217F87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17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170137-1268-4CBA-85B8-A8CBA32250C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7854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4FD3-F6BC-4D8F-8A18-0B75092A3D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52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2AF4-5B8F-4896-ADE4-0DFB5AF0F6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EBF0-4E4A-49BC-AE67-2F9029A29E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19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BD4B-4068-41DE-9329-DE600883CAF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87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BBB04-96FE-40A0-8591-91B7FBEBCF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44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48493-0874-4BFB-9B40-665B160377E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822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2D10F5-109C-40FE-BFEE-EEC0FD5C59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6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A32FA00-646F-E0D0-1E53-94DB4AC397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848600" cy="2705100"/>
          </a:xfrm>
        </p:spPr>
        <p:txBody>
          <a:bodyPr/>
          <a:lstStyle/>
          <a:p>
            <a:r>
              <a:rPr lang="ru-RU" altLang="ru-RU" dirty="0"/>
              <a:t>Организм – </a:t>
            </a:r>
            <a:br>
              <a:rPr lang="ru-RU" altLang="ru-RU" dirty="0"/>
            </a:br>
            <a:r>
              <a:rPr lang="ru-RU" altLang="ru-RU" dirty="0"/>
              <a:t>единое целое</a:t>
            </a:r>
            <a:br>
              <a:rPr lang="ru-RU" altLang="ru-RU" dirty="0"/>
            </a:br>
            <a:r>
              <a:rPr lang="ru-RU" altLang="ru-RU" dirty="0"/>
              <a:t>   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A62E8E4-2D81-EFB6-7776-2DCFC4A498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858000" cy="16002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altLang="ru-RU" sz="2400" dirty="0"/>
              <a:t>Автор учитель биологии</a:t>
            </a:r>
          </a:p>
          <a:p>
            <a:pPr algn="r">
              <a:lnSpc>
                <a:spcPct val="80000"/>
              </a:lnSpc>
            </a:pPr>
            <a:r>
              <a:rPr lang="ru-RU" altLang="ru-RU" sz="2400" dirty="0"/>
              <a:t>Малышева Алина Денисовна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97A0751-768F-6B5D-8CD3-12EB357AF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47839"/>
            <a:ext cx="7200900" cy="1485900"/>
          </a:xfrm>
        </p:spPr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8D3502AF-F95D-B90B-49F2-D2BA3019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538111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E226C29-FDC8-E3CD-B183-EC625013B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74B10F62-1CB4-F420-233D-977C0769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31572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4079F68-36A8-EA63-4D02-9E1A2C820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29E9C2DD-49D0-F9C4-DFC6-3D1B8BC0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68F293E-C758-F6EF-F340-E354D1B97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200900" cy="1485900"/>
          </a:xfrm>
        </p:spPr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A7CC3EB3-4D75-92DD-196C-33360B73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800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42BBED8-828A-A020-B604-6B401CABF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Организм – единое целое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725F888-06E9-49E5-5E7C-1D316BEE9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400"/>
              <a:t>1. Уберите лишнее: </a:t>
            </a:r>
            <a:r>
              <a:rPr lang="ru-RU" altLang="ru-RU" sz="2400" i="1"/>
              <a:t>а) клён, б) бабочка, в) слон, г) инфузория-туфелька.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400"/>
              <a:t>2. Вставьте пропущенный термин: </a:t>
            </a:r>
            <a:r>
              <a:rPr lang="ru-RU" altLang="ru-RU" sz="2400" i="1"/>
              <a:t>клетка- ? – орган- система органов- организм.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400"/>
              <a:t>3. Продолжите предложение: </a:t>
            </a:r>
            <a:r>
              <a:rPr lang="ru-RU" altLang="ru-RU" sz="2400" i="1"/>
              <a:t>К неклеточным формам жизни относятся………</a:t>
            </a:r>
            <a:endParaRPr lang="ru-RU" altLang="ru-RU" sz="240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400"/>
              <a:t>4. Найдите ошибки в предложениях: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400"/>
              <a:t>А) </a:t>
            </a:r>
            <a:r>
              <a:rPr lang="ru-RU" altLang="ru-RU" sz="2400" i="1"/>
              <a:t>Проводящая ткань входит в состав кровеносной системы человека.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400"/>
              <a:t>Б) </a:t>
            </a:r>
            <a:r>
              <a:rPr lang="ru-RU" altLang="ru-RU" sz="2400" i="1"/>
              <a:t>К надземной системе растения относятся лист, корень и стебель.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D441E83-DF01-6F74-AEF6-6E3813A94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B9FC014-6FB8-C7F4-4BA4-5D9F3DE9C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1. г) инфузория-туфелька.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2. ткань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3. вирусы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4. А) Проводящая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    Б) корень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8D3C581-883B-AE49-DDA1-53208A5CA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Организм – единое целое.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8F9743E-4A03-1F7E-CA7C-C5DD1B3F0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Общее количество баллов за урок: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7 (кроссворд) + 3 (основная часть) + 5 (закрепление) = 15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          14-15 - «5»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         11-13 – «4»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          7-10   - «3»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Менее 7 – не унывать, повторяем материал дома.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26E6E9B-A353-2173-8D02-0EDF8771D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algn="ctr">
              <a:buFont typeface="Wingdings" panose="05000000000000000000" pitchFamily="2" charset="2"/>
              <a:buNone/>
            </a:pPr>
            <a:r>
              <a:rPr lang="ru-RU" altLang="ru-RU" dirty="0"/>
              <a:t>Домашнее задание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0BECA55-12AE-D173-FFF5-336F8CF35B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1638300"/>
            <a:ext cx="7200900" cy="3581400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400" dirty="0"/>
              <a:t>           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/>
              <a:t>Изучить пар.9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/>
              <a:t>Учить понятия.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/>
              <a:t>Ответить на вопросы после параграфа</a:t>
            </a:r>
          </a:p>
          <a:p>
            <a:pPr marL="609600" indent="-609600"/>
            <a:endParaRPr lang="ru-RU" alt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A32FA00-646F-E0D0-1E53-94DB4AC397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848600" cy="2705100"/>
          </a:xfrm>
        </p:spPr>
        <p:txBody>
          <a:bodyPr/>
          <a:lstStyle/>
          <a:p>
            <a:r>
              <a:rPr lang="ru-RU" altLang="ru-RU" dirty="0"/>
              <a:t>Организм – </a:t>
            </a:r>
            <a:br>
              <a:rPr lang="ru-RU" altLang="ru-RU" dirty="0"/>
            </a:br>
            <a:r>
              <a:rPr lang="ru-RU" altLang="ru-RU" dirty="0"/>
              <a:t>единое целое</a:t>
            </a:r>
            <a:br>
              <a:rPr lang="ru-RU" altLang="ru-RU" dirty="0"/>
            </a:br>
            <a:r>
              <a:rPr lang="ru-RU" altLang="ru-RU" dirty="0"/>
              <a:t>   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A62E8E4-2D81-EFB6-7776-2DCFC4A498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858000" cy="16002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altLang="ru-RU" sz="2400" dirty="0"/>
              <a:t>Автор учитель биологии</a:t>
            </a:r>
          </a:p>
          <a:p>
            <a:pPr algn="r">
              <a:lnSpc>
                <a:spcPct val="80000"/>
              </a:lnSpc>
            </a:pPr>
            <a:r>
              <a:rPr lang="ru-RU" altLang="ru-RU" sz="2400" dirty="0"/>
              <a:t>Малышева Алина Денисовна</a:t>
            </a:r>
          </a:p>
        </p:txBody>
      </p:sp>
    </p:spTree>
    <p:extLst>
      <p:ext uri="{BB962C8B-B14F-4D97-AF65-F5344CB8AC3E}">
        <p14:creationId xmlns:p14="http://schemas.microsoft.com/office/powerpoint/2010/main" val="403591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31F9AF3-5CB5-41BA-322B-D31B3C25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26352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E49FA36-06B9-8A6E-A512-400058E7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6096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F582E1E-14C3-13DD-7803-48231EDE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 bwMode="auto">
          <a:xfrm>
            <a:off x="2133600" y="3200400"/>
            <a:ext cx="45386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8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BAAE41-0E24-F693-D1C5-29A602388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Организм – единое целое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C9362F3-008D-59A1-7A37-A4731F1172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391400" cy="3581400"/>
          </a:xfrm>
        </p:spPr>
        <p:txBody>
          <a:bodyPr>
            <a:normAutofit/>
          </a:bodyPr>
          <a:lstStyle/>
          <a:p>
            <a:r>
              <a:rPr lang="ru-RU" altLang="ru-RU" sz="4400" dirty="0"/>
              <a:t>Какие бывают организмы ?</a:t>
            </a:r>
          </a:p>
          <a:p>
            <a:r>
              <a:rPr lang="ru-RU" altLang="ru-RU" sz="4400" dirty="0"/>
              <a:t>Как устроен организм?</a:t>
            </a:r>
          </a:p>
          <a:p>
            <a:endParaRPr lang="ru-RU" altLang="ru-RU" sz="4400" dirty="0"/>
          </a:p>
          <a:p>
            <a:endParaRPr lang="ru-RU" alt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0F68698-8F28-2397-C5C6-57188CD9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76300" y="60449"/>
            <a:ext cx="7200900" cy="1485900"/>
          </a:xfrm>
        </p:spPr>
        <p:txBody>
          <a:bodyPr/>
          <a:lstStyle/>
          <a:p>
            <a:pPr algn="ctr"/>
            <a:r>
              <a:rPr lang="ru-RU" altLang="ru-RU" dirty="0"/>
              <a:t>Организм – </a:t>
            </a:r>
            <a:br>
              <a:rPr lang="ru-RU" altLang="ru-RU" dirty="0"/>
            </a:br>
            <a:r>
              <a:rPr lang="ru-RU" altLang="ru-RU" dirty="0"/>
              <a:t>единое целое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DC99C96-A178-F5C4-D10F-1948568C3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Организмы</a:t>
            </a: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C5D27A9D-9815-392E-9ADA-9753911461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38641F32-DB9D-E7BA-6222-FEAC4B6B1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2860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61A4A7F4-38DC-F458-B9FE-E60387A2A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1336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B45B1618-D60B-96F2-CE37-7DAB80D5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Одноклеточные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B2F5CB26-A213-4110-4428-8A3BB9C2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94175"/>
            <a:ext cx="256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/>
              <a:t>Многоклеточные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31BC2764-46CD-8E2E-9CC6-F3773660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08375"/>
            <a:ext cx="208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/>
              <a:t>Неклеточные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CB1831-74E4-C247-537D-F9DBD55A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63562"/>
            <a:ext cx="2971800" cy="27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3B81445-870F-4E04-D5EC-3BEFC6F38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856" y="304800"/>
            <a:ext cx="7200900" cy="1485900"/>
          </a:xfrm>
        </p:spPr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9EE25AC3-9BCA-3C8D-78D9-E470F811B1D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051429"/>
              </p:ext>
            </p:extLst>
          </p:nvPr>
        </p:nvGraphicFramePr>
        <p:xfrm>
          <a:off x="3200400" y="1425928"/>
          <a:ext cx="164623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723963" imgH="2377646" progId="Paint.Picture">
                  <p:embed/>
                </p:oleObj>
              </mc:Choice>
              <mc:Fallback>
                <p:oleObj name="Точечный рисунок" r:id="rId2" imgW="723963" imgH="237764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25928"/>
                        <a:ext cx="164623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>
            <a:extLst>
              <a:ext uri="{FF2B5EF4-FFF2-40B4-BE49-F238E27FC236}">
                <a16:creationId xmlns:a16="http://schemas.microsoft.com/office/drawing/2014/main" id="{A664C5C6-0CB8-B2D6-2D63-200079D8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6" y="388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0CDA2B4B-0600-E678-DD89-829E2735A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06" y="1524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FFB9E65-C9ED-8B6B-F73D-FA8CB45D4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D6CB1C-8CBD-4AF4-7194-AD7DEC263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7F8F7839-8EFF-879F-F865-51CCD532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8787"/>
            <a:ext cx="7899400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80E1BAC-3692-5216-4673-8B883A3C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Организм – единое целое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2213B00-0FC9-58DA-EC3B-E24667D4C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590800"/>
            <a:ext cx="7772400" cy="2590800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Ткань – это группа клеток, схожих по строению и функциям, соединённых между собой межклеточным веществом.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A06FBC5-DFFC-2702-D7C3-C9AF391CD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Организм – единое целое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CB9610-DCA9-6E5B-06C8-7DE70335B1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1905000"/>
            <a:ext cx="7200900" cy="3962400"/>
          </a:xfrm>
        </p:spPr>
        <p:txBody>
          <a:bodyPr>
            <a:noAutofit/>
          </a:bodyPr>
          <a:lstStyle/>
          <a:p>
            <a:r>
              <a:rPr lang="ru-RU" altLang="ru-RU" sz="3200"/>
              <a:t>Ткани растений: образовательная, соединительная, покровная, основная, механическая.</a:t>
            </a:r>
          </a:p>
          <a:p>
            <a:endParaRPr lang="ru-RU" altLang="ru-RU" sz="3200"/>
          </a:p>
          <a:p>
            <a:r>
              <a:rPr lang="ru-RU" altLang="ru-RU" sz="3200"/>
              <a:t>Ткани животных: эпителиальная,  мышечная, проводящая, нервная, соединительная.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8A958E-0FD9-AFE0-072C-A38B0BAC0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200900" cy="1485900"/>
          </a:xfrm>
        </p:spPr>
        <p:txBody>
          <a:bodyPr/>
          <a:lstStyle/>
          <a:p>
            <a:r>
              <a:rPr lang="ru-RU" altLang="ru-RU" dirty="0"/>
              <a:t>Организм – единое целое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12FEE12-63DA-C498-0410-4EC791DF4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434394"/>
            <a:ext cx="7200900" cy="3581400"/>
          </a:xfrm>
        </p:spPr>
        <p:txBody>
          <a:bodyPr>
            <a:noAutofit/>
          </a:bodyPr>
          <a:lstStyle/>
          <a:p>
            <a:r>
              <a:rPr lang="ru-RU" altLang="ru-RU" sz="3600" dirty="0"/>
              <a:t>Ткани растений: образовательная, </a:t>
            </a:r>
            <a:r>
              <a:rPr lang="ru-RU" altLang="ru-RU" sz="3600" dirty="0">
                <a:solidFill>
                  <a:srgbClr val="FF0000"/>
                </a:solidFill>
              </a:rPr>
              <a:t>соединительная</a:t>
            </a:r>
            <a:r>
              <a:rPr lang="ru-RU" altLang="ru-RU" sz="3600" dirty="0"/>
              <a:t>, покровная, основная, механическая.</a:t>
            </a:r>
          </a:p>
          <a:p>
            <a:endParaRPr lang="ru-RU" altLang="ru-RU" sz="3600" dirty="0"/>
          </a:p>
          <a:p>
            <a:r>
              <a:rPr lang="ru-RU" altLang="ru-RU" sz="3600" dirty="0"/>
              <a:t>Ткани животных: эпителиальная,  мышечная, </a:t>
            </a:r>
            <a:r>
              <a:rPr lang="ru-RU" altLang="ru-RU" sz="3600" dirty="0">
                <a:solidFill>
                  <a:srgbClr val="FF0000"/>
                </a:solidFill>
              </a:rPr>
              <a:t>проводящая</a:t>
            </a:r>
            <a:r>
              <a:rPr lang="ru-RU" altLang="ru-RU" sz="3600" dirty="0"/>
              <a:t>, нервная, соединительная.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93</TotalTime>
  <Words>331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Franklin Gothic Book</vt:lpstr>
      <vt:lpstr>Wingdings</vt:lpstr>
      <vt:lpstr>Уголки</vt:lpstr>
      <vt:lpstr>Точечный рисунок</vt:lpstr>
      <vt:lpstr>Организм –  единое целое     </vt:lpstr>
      <vt:lpstr>Презентация PowerPoint</vt:lpstr>
      <vt:lpstr>Организм – единое целое </vt:lpstr>
      <vt:lpstr>Организм – 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</vt:lpstr>
      <vt:lpstr>Организм – единое целое.</vt:lpstr>
      <vt:lpstr>Домашнее задание</vt:lpstr>
      <vt:lpstr>Организм –  единое целое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биологии _Организм - единое целое_ 5 класс_Малышева А.Д.</dc:title>
  <dc:creator>Малышева А.Д.</dc:creator>
  <cp:lastModifiedBy>Алина</cp:lastModifiedBy>
  <cp:revision>4</cp:revision>
  <cp:lastPrinted>1601-01-01T00:00:00Z</cp:lastPrinted>
  <dcterms:created xsi:type="dcterms:W3CDTF">2020-12-17T13:54:22Z</dcterms:created>
  <dcterms:modified xsi:type="dcterms:W3CDTF">2023-01-22T03:44:09Z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